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71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803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33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05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21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84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5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22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69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32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55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2EA8B-558C-42FC-829C-0EB5133B3C49}" type="datetimeFigureOut">
              <a:rPr lang="zh-TW" altLang="en-US" smtClean="0"/>
              <a:t>2019/3/18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C4086-BBDD-46BC-AB51-D882212D42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03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12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1.png"/><Relationship Id="rId2" Type="http://schemas.openxmlformats.org/officeDocument/2006/relationships/audio" Target="../media/media1.mp3"/><Relationship Id="rId16" Type="http://schemas.openxmlformats.org/officeDocument/2006/relationships/image" Target="../media/image15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1.xml"/><Relationship Id="rId5" Type="http://schemas.microsoft.com/office/2007/relationships/media" Target="../media/media3.mp3"/><Relationship Id="rId15" Type="http://schemas.openxmlformats.org/officeDocument/2006/relationships/image" Target="../media/image14.png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HW1_06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曾裕翔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6168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迷宮機關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5625" t="28125" r="18542" b="15496"/>
          <a:stretch/>
        </p:blipFill>
        <p:spPr>
          <a:xfrm>
            <a:off x="544782" y="1327666"/>
            <a:ext cx="2806201" cy="22669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flipH="1">
            <a:off x="789056" y="3598132"/>
            <a:ext cx="224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石頭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徒手無法破壞，可用斧頭破壞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45872" t="53371" r="44297" b="34340"/>
          <a:stretch/>
        </p:blipFill>
        <p:spPr>
          <a:xfrm>
            <a:off x="802105" y="4325334"/>
            <a:ext cx="1841500" cy="18415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 flipH="1">
            <a:off x="2643605" y="5797502"/>
            <a:ext cx="30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斧頭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用來破壞石頭、砍樹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41709" t="13541" r="16146" b="17709"/>
          <a:stretch/>
        </p:blipFill>
        <p:spPr>
          <a:xfrm>
            <a:off x="3586140" y="1327666"/>
            <a:ext cx="2914279" cy="3803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35625" t="20964" r="32188" b="16666"/>
          <a:stretch/>
        </p:blipFill>
        <p:spPr>
          <a:xfrm>
            <a:off x="6679724" y="1295849"/>
            <a:ext cx="2473904" cy="383495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 flipH="1">
            <a:off x="4682004" y="5246084"/>
            <a:ext cx="34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倒了可以走在上面，點火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/>
          <a:srcRect l="26457" t="24870" r="33647" b="27344"/>
          <a:stretch/>
        </p:blipFill>
        <p:spPr>
          <a:xfrm>
            <a:off x="9332933" y="1295849"/>
            <a:ext cx="2319394" cy="22225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 flipH="1">
            <a:off x="9635366" y="3602466"/>
            <a:ext cx="201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燒死木乃伊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7"/>
          <a:srcRect l="38854" t="14583" r="35833" b="48568"/>
          <a:stretch/>
        </p:blipFill>
        <p:spPr>
          <a:xfrm>
            <a:off x="9550077" y="3971426"/>
            <a:ext cx="1885103" cy="219540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flipH="1">
            <a:off x="7534762" y="5797502"/>
            <a:ext cx="190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光圈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完成任務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911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劇情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 flipH="1">
            <a:off x="1448436" y="1563132"/>
            <a:ext cx="820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找尋殺死木乃伊的方式並殺掉他，一開始看到快熄滅的火苗和旁邊的樹，要拿到斧頭才能砍倒樹去讓火變大，火變大後把木乃伊推進去燒死。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4375" t="30078" r="30208" b="19792"/>
          <a:stretch/>
        </p:blipFill>
        <p:spPr>
          <a:xfrm>
            <a:off x="802105" y="3136900"/>
            <a:ext cx="2714171" cy="3073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3854" t="22396" r="29896" b="20572"/>
          <a:stretch/>
        </p:blipFill>
        <p:spPr>
          <a:xfrm>
            <a:off x="5899819" y="3211221"/>
            <a:ext cx="2323781" cy="29247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40625" t="27343" r="34583" b="16536"/>
          <a:stretch/>
        </p:blipFill>
        <p:spPr>
          <a:xfrm>
            <a:off x="3659605" y="2413000"/>
            <a:ext cx="2096885" cy="37973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30104" t="25391" r="27500" b="16797"/>
          <a:stretch/>
        </p:blipFill>
        <p:spPr>
          <a:xfrm>
            <a:off x="8366929" y="3211222"/>
            <a:ext cx="2681028" cy="29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9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4759" t="30339" r="35033" b="15495"/>
          <a:stretch/>
        </p:blipFill>
        <p:spPr>
          <a:xfrm>
            <a:off x="3429001" y="1574799"/>
            <a:ext cx="3142944" cy="4508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5312" t="25391" r="38437" b="16016"/>
          <a:stretch/>
        </p:blipFill>
        <p:spPr>
          <a:xfrm>
            <a:off x="685801" y="1479550"/>
            <a:ext cx="2578099" cy="46037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22083" t="45313" r="28229" b="26763"/>
          <a:stretch/>
        </p:blipFill>
        <p:spPr>
          <a:xfrm>
            <a:off x="6737046" y="3962400"/>
            <a:ext cx="4915031" cy="22098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 flipH="1">
            <a:off x="6711407" y="2769632"/>
            <a:ext cx="248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玩家距離太近時，會看著玩家並朝他移動。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819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時間限制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2251" b="14315"/>
          <a:stretch/>
        </p:blipFill>
        <p:spPr>
          <a:xfrm>
            <a:off x="1347537" y="1171073"/>
            <a:ext cx="6308008" cy="37057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5598" b="13021"/>
          <a:stretch/>
        </p:blipFill>
        <p:spPr>
          <a:xfrm>
            <a:off x="3621791" y="1361573"/>
            <a:ext cx="7584908" cy="433136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 flipH="1">
            <a:off x="1356101" y="5323610"/>
            <a:ext cx="203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沙漏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隨時間減少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 flipH="1">
            <a:off x="1356101" y="5770420"/>
            <a:ext cx="203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限時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鐘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11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人物操作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2826" t="15820" r="32105" b="14648"/>
          <a:stretch/>
        </p:blipFill>
        <p:spPr>
          <a:xfrm>
            <a:off x="1012371" y="1738993"/>
            <a:ext cx="2762250" cy="438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9563" t="22366" r="31365" b="14889"/>
          <a:stretch/>
        </p:blipFill>
        <p:spPr>
          <a:xfrm>
            <a:off x="4087877" y="1966686"/>
            <a:ext cx="3233245" cy="41538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7258" t="32839" r="35451" b="15297"/>
          <a:stretch/>
        </p:blipFill>
        <p:spPr>
          <a:xfrm>
            <a:off x="7634378" y="1061884"/>
            <a:ext cx="3327213" cy="50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簡單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flipH="1">
            <a:off x="1181100" y="2427705"/>
            <a:ext cx="117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 flipH="1">
            <a:off x="8448078" y="1195549"/>
            <a:ext cx="270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重新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開始、離開遊戲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 flipH="1">
            <a:off x="1079500" y="5300006"/>
            <a:ext cx="127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t="14542" b="13180"/>
          <a:stretch/>
        </p:blipFill>
        <p:spPr>
          <a:xfrm>
            <a:off x="2359741" y="1564881"/>
            <a:ext cx="7728155" cy="446862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 flipH="1">
            <a:off x="5295900" y="1195549"/>
            <a:ext cx="126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提示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73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場景光源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0305" t="20606" r="22719" b="13549"/>
          <a:stretch/>
        </p:blipFill>
        <p:spPr>
          <a:xfrm>
            <a:off x="1910101" y="1285320"/>
            <a:ext cx="4229100" cy="47423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6719" t="27735" r="35156" b="16016"/>
          <a:stretch/>
        </p:blipFill>
        <p:spPr>
          <a:xfrm>
            <a:off x="6605814" y="541260"/>
            <a:ext cx="3429000" cy="5486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flipH="1">
            <a:off x="3784716" y="6096000"/>
            <a:ext cx="93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火把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flipH="1">
            <a:off x="7794735" y="6027660"/>
            <a:ext cx="162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死亡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時紅光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817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粒子系統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4483" r="30114" b="14745"/>
          <a:stretch/>
        </p:blipFill>
        <p:spPr>
          <a:xfrm>
            <a:off x="1507282" y="1812757"/>
            <a:ext cx="4554867" cy="36900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5807" t="15146" r="27904" b="23463"/>
          <a:stretch/>
        </p:blipFill>
        <p:spPr>
          <a:xfrm>
            <a:off x="6426990" y="1107800"/>
            <a:ext cx="3247552" cy="439501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 flipH="1">
            <a:off x="3624294" y="5502819"/>
            <a:ext cx="6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火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 flipH="1">
            <a:off x="7707924" y="5535644"/>
            <a:ext cx="101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光圈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75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不平坦地形、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skybox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6015" t="14797" r="1582" b="12999"/>
          <a:stretch/>
        </p:blipFill>
        <p:spPr>
          <a:xfrm>
            <a:off x="699623" y="1697272"/>
            <a:ext cx="4729280" cy="377308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4435" t="13331" r="814" b="16507"/>
          <a:stretch/>
        </p:blipFill>
        <p:spPr>
          <a:xfrm>
            <a:off x="6178297" y="1697272"/>
            <a:ext cx="5035135" cy="378084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flipH="1">
            <a:off x="2070100" y="5478121"/>
            <a:ext cx="169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凸起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的地形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flipH="1">
            <a:off x="7734300" y="5478121"/>
            <a:ext cx="177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星空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skybox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85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音效、背景音樂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2"/>
          <a:srcRect l="39045" t="45048" r="26600" b="14428"/>
          <a:stretch/>
        </p:blipFill>
        <p:spPr>
          <a:xfrm>
            <a:off x="844202" y="3612909"/>
            <a:ext cx="2573950" cy="24289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13"/>
          <a:srcRect l="25161" t="13634" r="23065" b="16507"/>
          <a:stretch/>
        </p:blipFill>
        <p:spPr>
          <a:xfrm>
            <a:off x="3934133" y="2074679"/>
            <a:ext cx="3661685" cy="39525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14"/>
          <a:srcRect l="25404" t="15146" r="27902" b="15902"/>
          <a:stretch/>
        </p:blipFill>
        <p:spPr>
          <a:xfrm>
            <a:off x="8141288" y="2049675"/>
            <a:ext cx="3366980" cy="3977571"/>
          </a:xfrm>
          <a:prstGeom prst="rect">
            <a:avLst/>
          </a:prstGeom>
        </p:spPr>
      </p:pic>
      <p:pic>
        <p:nvPicPr>
          <p:cNvPr id="9" name="coin0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899649" y="6057627"/>
            <a:ext cx="609600" cy="609600"/>
          </a:xfrm>
          <a:prstGeom prst="rect">
            <a:avLst/>
          </a:prstGeom>
        </p:spPr>
      </p:pic>
      <p:pic>
        <p:nvPicPr>
          <p:cNvPr id="10" name="crrect_answer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824778" y="6040476"/>
            <a:ext cx="609600" cy="609600"/>
          </a:xfrm>
          <a:prstGeom prst="rect">
            <a:avLst/>
          </a:prstGeom>
        </p:spPr>
      </p:pic>
      <p:pic>
        <p:nvPicPr>
          <p:cNvPr id="11" name="fire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460175" y="6035601"/>
            <a:ext cx="609600" cy="6096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 flipH="1">
            <a:off x="1346200" y="3235688"/>
            <a:ext cx="164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撿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起斧頭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 flipH="1">
            <a:off x="4876800" y="1680343"/>
            <a:ext cx="119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火燒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 flipH="1">
            <a:off x="9438741" y="1680343"/>
            <a:ext cx="135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任務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 flipH="1">
            <a:off x="844202" y="1761246"/>
            <a:ext cx="9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攻擊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striking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75257" y="2300361"/>
            <a:ext cx="609600" cy="609600"/>
          </a:xfrm>
          <a:prstGeom prst="rect">
            <a:avLst/>
          </a:prstGeom>
        </p:spPr>
      </p:pic>
      <p:pic>
        <p:nvPicPr>
          <p:cNvPr id="17" name="The Witch [1 Minute Dark #Horror #Music ]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612900" y="536764"/>
            <a:ext cx="609600" cy="6096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 flipH="1">
            <a:off x="3632200" y="609600"/>
            <a:ext cx="9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16"/>
          <a:srcRect l="45001" t="42970" r="26422" b="17429"/>
          <a:stretch/>
        </p:blipFill>
        <p:spPr>
          <a:xfrm>
            <a:off x="1996038" y="1617281"/>
            <a:ext cx="1422114" cy="1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9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2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8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313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多重攝影機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1875" t="21485" r="30834" b="15104"/>
          <a:stretch/>
        </p:blipFill>
        <p:spPr>
          <a:xfrm>
            <a:off x="1103413" y="1473200"/>
            <a:ext cx="3062186" cy="4165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-1" t="14063" r="-1145" b="14844"/>
          <a:stretch/>
        </p:blipFill>
        <p:spPr>
          <a:xfrm>
            <a:off x="4572000" y="1861053"/>
            <a:ext cx="6718300" cy="377774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 flipH="1">
            <a:off x="2108355" y="5652532"/>
            <a:ext cx="15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 flipH="1">
            <a:off x="7024414" y="5638800"/>
            <a:ext cx="246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死亡後可自由移動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65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2105" y="609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小地圖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14064" r="26350" b="37498"/>
          <a:stretch/>
        </p:blipFill>
        <p:spPr>
          <a:xfrm>
            <a:off x="802105" y="1676401"/>
            <a:ext cx="6932195" cy="396526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flipH="1">
            <a:off x="8089900" y="3087132"/>
            <a:ext cx="25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綠色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玩家位置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紅點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敵人位置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白點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可站立的平台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50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231</Words>
  <Application>Microsoft Office PowerPoint</Application>
  <PresentationFormat>寬螢幕</PresentationFormat>
  <Paragraphs>43</Paragraphs>
  <Slides>13</Slides>
  <Notes>0</Notes>
  <HiddenSlides>0</HiddenSlides>
  <MMClips>5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新細明體</vt:lpstr>
      <vt:lpstr>標楷體</vt:lpstr>
      <vt:lpstr>Arial</vt:lpstr>
      <vt:lpstr>Calibri</vt:lpstr>
      <vt:lpstr>Calibri Light</vt:lpstr>
      <vt:lpstr>Office 佈景主題</vt:lpstr>
      <vt:lpstr>HW1_06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翔 裕</dc:creator>
  <cp:lastModifiedBy>翔 裕</cp:lastModifiedBy>
  <cp:revision>11</cp:revision>
  <dcterms:created xsi:type="dcterms:W3CDTF">2019-03-17T21:14:30Z</dcterms:created>
  <dcterms:modified xsi:type="dcterms:W3CDTF">2019-03-17T22:05:52Z</dcterms:modified>
</cp:coreProperties>
</file>